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pitchFamily="-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599" autoAdjust="0"/>
  </p:normalViewPr>
  <p:slideViewPr>
    <p:cSldViewPr snapToGrid="0">
      <p:cViewPr varScale="1">
        <p:scale>
          <a:sx n="75" d="100"/>
          <a:sy n="75" d="100"/>
        </p:scale>
        <p:origin x="-6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444044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2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2" charset="0"/>
              </a:defRPr>
            </a:lvl1pPr>
          </a:lstStyle>
          <a:p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2" charset="0"/>
              </a:defRPr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2" charset="0"/>
              </a:defRPr>
            </a:lvl1pPr>
          </a:lstStyle>
          <a:p>
            <a:fld id="{CC0D1750-07CC-4D38-9F61-F9E05BD8E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02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-12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-12" charset="0"/>
              </a:defRPr>
            </a:lvl1pPr>
          </a:lstStyle>
          <a:p>
            <a:endParaRPr lang="en-US"/>
          </a:p>
        </p:txBody>
      </p:sp>
      <p:sp>
        <p:nvSpPr>
          <p:cNvPr id="25604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pitchFamily="-12" charset="0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pitchFamily="-12" charset="0"/>
              </a:defRPr>
            </a:lvl1pPr>
          </a:lstStyle>
          <a:p>
            <a:fld id="{AA330AD8-875E-4787-9EB1-251CB67E0F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13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" charset="0"/>
        <a:ea typeface="ＭＳ Ｐゴシック" pitchFamily="-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" charset="0"/>
        <a:ea typeface="ＭＳ Ｐゴシック" pitchFamily="-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" charset="0"/>
        <a:ea typeface="ＭＳ Ｐゴシック" pitchFamily="-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2" charset="0"/>
        <a:ea typeface="ＭＳ Ｐゴシック" pitchFamily="-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1925" y="46038"/>
            <a:ext cx="580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Helvetica" pitchFamily="-12" charset="0"/>
              </a:rPr>
              <a:t>MIT </a:t>
            </a:r>
            <a:r>
              <a:rPr lang="en-US">
                <a:solidFill>
                  <a:schemeClr val="accent2"/>
                </a:solidFill>
                <a:latin typeface="Helvetica" pitchFamily="-12" charset="0"/>
              </a:rPr>
              <a:t>Communications Futures Program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1213" y="517525"/>
            <a:ext cx="1619250" cy="6111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1875" y="517525"/>
            <a:ext cx="4706938" cy="611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3463" y="1963738"/>
            <a:ext cx="3162300" cy="466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8163" y="1963738"/>
            <a:ext cx="3162300" cy="4665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728663" cy="50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01875" y="517525"/>
            <a:ext cx="646112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3463" y="1963738"/>
            <a:ext cx="6477000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0" y="0"/>
            <a:ext cx="1447800" cy="4984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MIT </a:t>
            </a:r>
            <a:r>
              <a:rPr lang="en-US">
                <a:solidFill>
                  <a:schemeClr val="accent2"/>
                </a:solidFill>
              </a:rPr>
              <a:t>CFP</a:t>
            </a:r>
            <a:endParaRPr lang="en-US">
              <a:latin typeface="Times" pitchFamily="-12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53565" y="6382965"/>
            <a:ext cx="1676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>
                <a:solidFill>
                  <a:schemeClr val="accent4"/>
                </a:solidFill>
              </a:rPr>
              <a:t>CFP Privacy </a:t>
            </a:r>
            <a:r>
              <a:rPr lang="en-US" sz="1200" b="0" i="0" dirty="0" err="1" smtClean="0">
                <a:solidFill>
                  <a:schemeClr val="accent4"/>
                </a:solidFill>
              </a:rPr>
              <a:t>Mtg</a:t>
            </a:r>
            <a:endParaRPr lang="en-US" sz="1200" b="0" i="0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640171" y="6382966"/>
            <a:ext cx="537284" cy="27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88C0C08-3742-044A-9A52-85E5BDD1B976}" type="slidenum">
              <a:rPr lang="en-US" sz="1200" b="0" i="0" smtClean="0"/>
              <a:t>‹#›</a:t>
            </a:fld>
            <a:endParaRPr lang="en-US" sz="1200" b="0" i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870720" y="6382965"/>
            <a:ext cx="1904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 smtClean="0"/>
              <a:t>Santa Clara, 10/24/11</a:t>
            </a:r>
            <a:endParaRPr lang="en-US" sz="1200" b="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from Privacy Discussion</a:t>
            </a:r>
            <a:br>
              <a:rPr lang="en-US" dirty="0" smtClean="0"/>
            </a:br>
            <a:r>
              <a:rPr lang="en-US" dirty="0" smtClean="0"/>
              <a:t>CFP Meeting, Santa Clara, Oct. 24,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taken by Karen Sollins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8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Asymmetry</a:t>
            </a:r>
            <a:r>
              <a:rPr lang="en-US" sz="2800" dirty="0" smtClean="0"/>
              <a:t>: same info, different problems</a:t>
            </a:r>
          </a:p>
          <a:p>
            <a:pPr lvl="1"/>
            <a:r>
              <a:rPr lang="en-US" sz="2400" dirty="0" smtClean="0"/>
              <a:t>Over the top</a:t>
            </a:r>
          </a:p>
          <a:p>
            <a:pPr lvl="1"/>
            <a:r>
              <a:rPr lang="en-US" sz="2400" dirty="0" smtClean="0"/>
              <a:t>Change of perspective to </a:t>
            </a:r>
            <a:r>
              <a:rPr lang="en-US" sz="2400" i="1" dirty="0" smtClean="0"/>
              <a:t>ownership</a:t>
            </a:r>
          </a:p>
          <a:p>
            <a:r>
              <a:rPr lang="en-US" sz="2800" dirty="0" smtClean="0"/>
              <a:t>Need trusted partner to enable</a:t>
            </a:r>
          </a:p>
          <a:p>
            <a:r>
              <a:rPr lang="en-US" sz="2800" dirty="0" smtClean="0"/>
              <a:t>Credit rating model?</a:t>
            </a:r>
          </a:p>
          <a:p>
            <a:r>
              <a:rPr lang="en-US" sz="2800" dirty="0" smtClean="0"/>
              <a:t>Micropayments</a:t>
            </a:r>
          </a:p>
          <a:p>
            <a:r>
              <a:rPr lang="en-US" sz="2800" dirty="0" smtClean="0"/>
              <a:t>Need model of what is lost or violated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09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to share and </a:t>
            </a:r>
            <a:r>
              <a:rPr lang="en-US" u="sng" dirty="0" err="1" smtClean="0"/>
              <a:t>unshare</a:t>
            </a:r>
            <a:r>
              <a:rPr lang="en-US" dirty="0"/>
              <a:t> </a:t>
            </a:r>
            <a:r>
              <a:rPr lang="en-US" dirty="0" smtClean="0"/>
              <a:t>– retraction</a:t>
            </a:r>
          </a:p>
          <a:p>
            <a:r>
              <a:rPr lang="en-US" dirty="0" smtClean="0"/>
              <a:t>How to establish</a:t>
            </a:r>
          </a:p>
          <a:p>
            <a:r>
              <a:rPr lang="en-US" dirty="0" smtClean="0"/>
              <a:t>How to evaluate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More granularity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Micropayments</a:t>
            </a:r>
          </a:p>
          <a:p>
            <a:r>
              <a:rPr lang="en-US" dirty="0" err="1" smtClean="0"/>
              <a:t>Conflight</a:t>
            </a:r>
            <a:r>
              <a:rPr lang="en-US" dirty="0" smtClean="0"/>
              <a:t> of interest in order to have motivation</a:t>
            </a:r>
          </a:p>
          <a:p>
            <a:r>
              <a:rPr lang="en-US" dirty="0" smtClean="0"/>
              <a:t>May lead to new models of revenue in, for example, CDNs,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3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and legal</a:t>
            </a:r>
          </a:p>
          <a:p>
            <a:r>
              <a:rPr lang="en-US" dirty="0" smtClean="0"/>
              <a:t>Put the individual in control</a:t>
            </a:r>
          </a:p>
          <a:p>
            <a:pPr lvl="1"/>
            <a:r>
              <a:rPr lang="en-US" dirty="0" smtClean="0"/>
              <a:t>Trusted services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to support the user</a:t>
            </a:r>
          </a:p>
          <a:p>
            <a:r>
              <a:rPr lang="en-US" dirty="0" smtClean="0"/>
              <a:t>Huge problems</a:t>
            </a:r>
          </a:p>
          <a:p>
            <a:pPr lvl="1"/>
            <a:r>
              <a:rPr lang="en-US" dirty="0" smtClean="0"/>
              <a:t>Correction of information</a:t>
            </a:r>
          </a:p>
          <a:p>
            <a:pPr lvl="1"/>
            <a:r>
              <a:rPr lang="en-US" dirty="0" smtClean="0"/>
              <a:t>Deletion of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1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Proliferation of trust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trust “devices” to do what they say they do?</a:t>
            </a:r>
          </a:p>
          <a:p>
            <a:r>
              <a:rPr lang="en-US" dirty="0" smtClean="0"/>
              <a:t>How do you know they are doing what they say they are doing</a:t>
            </a:r>
          </a:p>
          <a:p>
            <a:r>
              <a:rPr lang="en-US" dirty="0" smtClean="0"/>
              <a:t>Trust attributes </a:t>
            </a:r>
            <a:r>
              <a:rPr lang="en-US" u="sng" dirty="0" smtClean="0"/>
              <a:t>and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7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CFP related activities 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Mobile payments</a:t>
            </a:r>
          </a:p>
          <a:p>
            <a:pPr lvl="1"/>
            <a:r>
              <a:rPr lang="en-US" sz="2000" dirty="0" smtClean="0"/>
              <a:t>Who are trusted partners?</a:t>
            </a:r>
          </a:p>
          <a:p>
            <a:pPr lvl="1"/>
            <a:r>
              <a:rPr lang="en-US" sz="2000" dirty="0" smtClean="0"/>
              <a:t>Multiple trusted parties</a:t>
            </a:r>
          </a:p>
          <a:p>
            <a:pPr lvl="1"/>
            <a:r>
              <a:rPr lang="en-US" sz="2000" dirty="0" smtClean="0"/>
              <a:t>Federation</a:t>
            </a:r>
          </a:p>
          <a:p>
            <a:r>
              <a:rPr lang="en-US" sz="2400" dirty="0" smtClean="0"/>
              <a:t>Location information</a:t>
            </a:r>
          </a:p>
          <a:p>
            <a:pPr lvl="1"/>
            <a:r>
              <a:rPr lang="en-US" sz="2000" dirty="0" smtClean="0"/>
              <a:t>Primitives (e.g. ability to make fuzzy or obfuscate to varying degrees)</a:t>
            </a:r>
          </a:p>
          <a:p>
            <a:pPr lvl="1"/>
            <a:r>
              <a:rPr lang="en-US" sz="2000" dirty="0" smtClean="0"/>
              <a:t>What needs to be protected for privacy to exist?</a:t>
            </a:r>
          </a:p>
          <a:p>
            <a:pPr lvl="1"/>
            <a:r>
              <a:rPr lang="en-US" sz="2000" dirty="0" smtClean="0"/>
              <a:t>Aliases/avatars</a:t>
            </a:r>
          </a:p>
          <a:p>
            <a:pPr lvl="1"/>
            <a:r>
              <a:rPr lang="en-US" sz="2000" dirty="0" smtClean="0"/>
              <a:t>Layering &amp; E2E questions – what needs to be in the hardware?</a:t>
            </a:r>
          </a:p>
        </p:txBody>
      </p:sp>
    </p:spTree>
    <p:extLst>
      <p:ext uri="{BB962C8B-B14F-4D97-AF65-F5344CB8AC3E}">
        <p14:creationId xmlns:p14="http://schemas.microsoft.com/office/powerpoint/2010/main" val="2361239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possible CFP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Federation</a:t>
            </a:r>
          </a:p>
          <a:p>
            <a:r>
              <a:rPr lang="en-US" dirty="0" smtClean="0"/>
              <a:t>Huge data</a:t>
            </a:r>
          </a:p>
          <a:p>
            <a:r>
              <a:rPr lang="en-US" dirty="0" smtClean="0"/>
              <a:t>Mining</a:t>
            </a:r>
          </a:p>
          <a:p>
            <a:r>
              <a:rPr lang="en-US" dirty="0" smtClean="0"/>
              <a:t>Trusted values</a:t>
            </a:r>
          </a:p>
          <a:p>
            <a:r>
              <a:rPr lang="en-US" dirty="0" smtClean="0"/>
              <a:t>Profiling sites for risk/trust</a:t>
            </a:r>
          </a:p>
          <a:p>
            <a:r>
              <a:rPr lang="en-US" dirty="0" smtClean="0"/>
              <a:t>Social science – real vs. </a:t>
            </a:r>
            <a:r>
              <a:rPr lang="en-US" dirty="0" err="1" smtClean="0"/>
              <a:t>cyberworld</a:t>
            </a:r>
            <a:r>
              <a:rPr lang="en-US" dirty="0" smtClean="0"/>
              <a:t> models, integration across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782"/>
      </p:ext>
    </p:extLst>
  </p:cSld>
  <p:clrMapOvr>
    <a:masterClrMapping/>
  </p:clrMapOvr>
</p:sld>
</file>

<file path=ppt/theme/theme1.xml><?xml version="1.0" encoding="utf-8"?>
<a:theme xmlns:a="http://schemas.openxmlformats.org/drawingml/2006/main" name="CFP slide template">
  <a:themeElements>
    <a:clrScheme name="CFP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FP slid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</a:defRPr>
        </a:defPPr>
      </a:lstStyle>
    </a:lnDef>
  </a:objectDefaults>
  <a:extraClrSchemeLst>
    <a:extraClrScheme>
      <a:clrScheme name="CFP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P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P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P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P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FP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P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P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P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P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P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FP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CFP slide template</Template>
  <TotalTime>121</TotalTime>
  <Words>237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CFP slide template</vt:lpstr>
      <vt:lpstr>Notes from Privacy Discussion CFP Meeting, Santa Clara, Oct. 24, 2011</vt:lpstr>
      <vt:lpstr>Data</vt:lpstr>
      <vt:lpstr>Trust management</vt:lpstr>
      <vt:lpstr>Requirements</vt:lpstr>
      <vt:lpstr>Personal models</vt:lpstr>
      <vt:lpstr>Proliferation of trust attributes</vt:lpstr>
      <vt:lpstr>Possible CFP related activities or topics</vt:lpstr>
      <vt:lpstr>More possible CFP topics</vt:lpstr>
    </vt:vector>
  </TitlesOfParts>
  <Company>MIT CSAIL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Security and Privacy Working Group</dc:title>
  <dc:creator>Karen Sollins</dc:creator>
  <cp:lastModifiedBy>Karen Sollins</cp:lastModifiedBy>
  <cp:revision>8</cp:revision>
  <cp:lastPrinted>2005-11-30T18:16:31Z</cp:lastPrinted>
  <dcterms:created xsi:type="dcterms:W3CDTF">2007-11-19T21:37:58Z</dcterms:created>
  <dcterms:modified xsi:type="dcterms:W3CDTF">2011-11-14T04:44:53Z</dcterms:modified>
</cp:coreProperties>
</file>