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211" autoAdjust="0"/>
  </p:normalViewPr>
  <p:slideViewPr>
    <p:cSldViewPr snapToObjects="1">
      <p:cViewPr>
        <p:scale>
          <a:sx n="100" d="100"/>
          <a:sy n="100" d="100"/>
        </p:scale>
        <p:origin x="-80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84A82-9AA8-8A43-AD3C-7B9865F2948B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41CB3-51C5-9040-B437-C0E45DEF2A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5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25D556-3823-BD4E-9846-0BA0E6425983}" type="slidenum">
              <a:rPr lang="en-US">
                <a:ea typeface="ＭＳ Ｐゴシック" pitchFamily="-65" charset="-128"/>
                <a:cs typeface="ＭＳ Ｐゴシック" pitchFamily="-65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2225" y="795338"/>
            <a:ext cx="4270375" cy="3201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97375"/>
            <a:ext cx="5029200" cy="41370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1125" indent="-111125" eaLnBrk="1" hangingPunct="1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endParaRPr lang="en-US" dirty="0" smtClean="0"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956-F186-C044-8346-F564CF2AC042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64D-A927-9F42-9AF2-160038512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956-F186-C044-8346-F564CF2AC042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64D-A927-9F42-9AF2-160038512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956-F186-C044-8346-F564CF2AC042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64D-A927-9F42-9AF2-160038512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956-F186-C044-8346-F564CF2AC042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64D-A927-9F42-9AF2-160038512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956-F186-C044-8346-F564CF2AC042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64D-A927-9F42-9AF2-160038512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956-F186-C044-8346-F564CF2AC042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64D-A927-9F42-9AF2-160038512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956-F186-C044-8346-F564CF2AC042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64D-A927-9F42-9AF2-160038512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956-F186-C044-8346-F564CF2AC042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64D-A927-9F42-9AF2-160038512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956-F186-C044-8346-F564CF2AC042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64D-A927-9F42-9AF2-160038512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956-F186-C044-8346-F564CF2AC042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64D-A927-9F42-9AF2-160038512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B956-F186-C044-8346-F564CF2AC042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64D-A927-9F42-9AF2-160038512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EB956-F186-C044-8346-F564CF2AC042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3464D-A927-9F42-9AF2-160038512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fp banner graph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-3043237" y="3043237"/>
            <a:ext cx="685800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1528" y="-76200"/>
            <a:ext cx="8372472" cy="64611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CFP Fall 2011 All-Members’ Meeting Agenda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23928" y="838201"/>
            <a:ext cx="3800472" cy="5762201"/>
          </a:xfrm>
        </p:spPr>
        <p:txBody>
          <a:bodyPr>
            <a:normAutofit/>
          </a:bodyPr>
          <a:lstStyle/>
          <a:p>
            <a:pPr marL="571500" indent="-571500" algn="ctr">
              <a:buNone/>
            </a:pPr>
            <a:r>
              <a:rPr lang="en-US" sz="1600" b="1" dirty="0" smtClean="0">
                <a:solidFill>
                  <a:srgbClr val="800000"/>
                </a:solidFill>
              </a:rPr>
              <a:t>Monday, October 24</a:t>
            </a:r>
          </a:p>
          <a:p>
            <a:pPr marL="571500" indent="-571500" algn="ctr">
              <a:buNone/>
            </a:pPr>
            <a:endParaRPr lang="en-US" sz="800" b="1" dirty="0" smtClean="0"/>
          </a:p>
          <a:p>
            <a:pPr marL="457200" indent="-457200">
              <a:buNone/>
            </a:pPr>
            <a:r>
              <a:rPr lang="en-US" sz="1200" b="1" dirty="0" smtClean="0"/>
              <a:t>1:00	Andy </a:t>
            </a:r>
            <a:r>
              <a:rPr lang="en-US" sz="1200" b="1" dirty="0" err="1" smtClean="0"/>
              <a:t>Lippman</a:t>
            </a:r>
            <a:r>
              <a:rPr lang="en-US" sz="1200" b="1" dirty="0" smtClean="0"/>
              <a:t>: </a:t>
            </a:r>
            <a:r>
              <a:rPr lang="en-US" sz="1200" dirty="0" smtClean="0"/>
              <a:t>Welcome/Introduction</a:t>
            </a:r>
          </a:p>
          <a:p>
            <a:pPr marL="457200" indent="-457200">
              <a:buNone/>
            </a:pPr>
            <a:r>
              <a:rPr lang="en-US" sz="1200" b="1" dirty="0" smtClean="0"/>
              <a:t>1:10	John </a:t>
            </a:r>
            <a:r>
              <a:rPr lang="en-US" sz="1200" b="1" dirty="0" err="1" smtClean="0"/>
              <a:t>Roese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Huawei</a:t>
            </a:r>
            <a:r>
              <a:rPr lang="en-US" sz="1200" b="1" dirty="0" smtClean="0"/>
              <a:t>: </a:t>
            </a:r>
            <a:r>
              <a:rPr lang="en-US" sz="1200" dirty="0" smtClean="0"/>
              <a:t>ICT Convergence</a:t>
            </a:r>
          </a:p>
          <a:p>
            <a:pPr marL="457200" lvl="1" indent="-457200">
              <a:buNone/>
            </a:pPr>
            <a:r>
              <a:rPr lang="en-US" sz="1200" b="1" dirty="0" smtClean="0"/>
              <a:t>	Response Panel: </a:t>
            </a:r>
            <a:r>
              <a:rPr lang="en-US" sz="1200" dirty="0" smtClean="0"/>
              <a:t>Dave Clark, Andy </a:t>
            </a:r>
            <a:r>
              <a:rPr lang="en-US" sz="1200" dirty="0" err="1" smtClean="0"/>
              <a:t>Lippman</a:t>
            </a:r>
            <a:r>
              <a:rPr lang="en-US" sz="1200" dirty="0" smtClean="0"/>
              <a:t>, Charlie Fine, Nicholas Negroponte</a:t>
            </a:r>
          </a:p>
          <a:p>
            <a:pPr marL="457200" indent="-457200">
              <a:buNone/>
            </a:pPr>
            <a:r>
              <a:rPr lang="en-US" sz="1200" b="1" dirty="0" smtClean="0"/>
              <a:t>2:00	Nicholas Negroponte, MIT: </a:t>
            </a:r>
            <a:r>
              <a:rPr lang="en-US" sz="1200" dirty="0" smtClean="0"/>
              <a:t>The Future of the Future:</a:t>
            </a:r>
            <a:r>
              <a:rPr lang="en-US" sz="1200" b="1" dirty="0" smtClean="0"/>
              <a:t> </a:t>
            </a:r>
            <a:r>
              <a:rPr lang="en-US" sz="1200" dirty="0" smtClean="0"/>
              <a:t>Can Chinese foreign policy change world social and economic development through the advancement of telecommunications?</a:t>
            </a:r>
          </a:p>
          <a:p>
            <a:pPr marL="457200" indent="-457200">
              <a:buNone/>
            </a:pPr>
            <a:endParaRPr lang="en-US" sz="800" dirty="0" smtClean="0"/>
          </a:p>
          <a:p>
            <a:pPr marL="457200" indent="-457200">
              <a:buNone/>
            </a:pPr>
            <a:r>
              <a:rPr lang="en-US" sz="1200" b="1" dirty="0" smtClean="0"/>
              <a:t>2:45	Break</a:t>
            </a:r>
          </a:p>
          <a:p>
            <a:pPr marL="457200" indent="-457200">
              <a:buNone/>
            </a:pPr>
            <a:endParaRPr lang="en-US" sz="800" dirty="0" smtClean="0"/>
          </a:p>
          <a:p>
            <a:pPr marL="457200" indent="-457200">
              <a:buNone/>
            </a:pPr>
            <a:r>
              <a:rPr lang="en-US" sz="1200" b="1" dirty="0" smtClean="0"/>
              <a:t>3:00	Key Transformations Over the Next 10 Years</a:t>
            </a:r>
          </a:p>
          <a:p>
            <a:pPr lvl="1">
              <a:buNone/>
            </a:pPr>
            <a:endParaRPr lang="en-US" sz="800" dirty="0" smtClean="0"/>
          </a:p>
          <a:p>
            <a:pPr lvl="1">
              <a:buNone/>
            </a:pPr>
            <a:r>
              <a:rPr lang="en-US" sz="800" dirty="0" smtClean="0"/>
              <a:t>3:00-3:45 | Round One</a:t>
            </a:r>
          </a:p>
          <a:p>
            <a:pPr lvl="1">
              <a:buFont typeface="+mj-lt"/>
              <a:buAutoNum type="arabicPeriod"/>
            </a:pPr>
            <a:r>
              <a:rPr lang="en-US" sz="800" dirty="0" smtClean="0"/>
              <a:t>What is the Tipping Point for Sensor Ubiquity?</a:t>
            </a:r>
          </a:p>
          <a:p>
            <a:pPr lvl="1">
              <a:buFont typeface="+mj-lt"/>
              <a:buAutoNum type="arabicPeriod"/>
            </a:pPr>
            <a:r>
              <a:rPr lang="en-US" sz="800" dirty="0" smtClean="0"/>
              <a:t>The Limits of Traffic Management</a:t>
            </a:r>
          </a:p>
          <a:p>
            <a:pPr lvl="1">
              <a:buFont typeface="+mj-lt"/>
              <a:buAutoNum type="arabicPeriod"/>
            </a:pPr>
            <a:r>
              <a:rPr lang="en-US" sz="800" dirty="0" smtClean="0"/>
              <a:t>Business Models For Privacy?</a:t>
            </a:r>
          </a:p>
          <a:p>
            <a:pPr lvl="1">
              <a:buFont typeface="+mj-lt"/>
              <a:buAutoNum type="arabicPeriod"/>
            </a:pPr>
            <a:r>
              <a:rPr lang="en-US" sz="800" dirty="0" smtClean="0"/>
              <a:t>Pushing the Evolution of Media Content Business Models: Netflix and Ultraviolet examples</a:t>
            </a:r>
          </a:p>
          <a:p>
            <a:pPr lvl="1">
              <a:buNone/>
            </a:pPr>
            <a:r>
              <a:rPr lang="en-US" sz="800" dirty="0" smtClean="0"/>
              <a:t> </a:t>
            </a:r>
          </a:p>
          <a:p>
            <a:pPr lvl="1">
              <a:buNone/>
            </a:pPr>
            <a:r>
              <a:rPr lang="en-US" sz="800" dirty="0" smtClean="0"/>
              <a:t>3:45-4:00 | Reconvene in main room to create new topics </a:t>
            </a:r>
          </a:p>
          <a:p>
            <a:pPr lvl="1">
              <a:buNone/>
            </a:pPr>
            <a:r>
              <a:rPr lang="en-US" sz="800" dirty="0" smtClean="0"/>
              <a:t> </a:t>
            </a:r>
          </a:p>
          <a:p>
            <a:pPr lvl="1">
              <a:buNone/>
            </a:pPr>
            <a:r>
              <a:rPr lang="en-US" sz="800" dirty="0" smtClean="0"/>
              <a:t>4:00-4:45 | Round Two</a:t>
            </a:r>
          </a:p>
          <a:p>
            <a:pPr lvl="1">
              <a:buFont typeface="+mj-lt"/>
              <a:buAutoNum type="arabicPeriod"/>
            </a:pPr>
            <a:r>
              <a:rPr lang="en-US" sz="800" dirty="0" smtClean="0"/>
              <a:t>Will Success Spoil Networks and Media?</a:t>
            </a:r>
          </a:p>
          <a:p>
            <a:pPr lvl="1">
              <a:buFont typeface="+mj-lt"/>
              <a:buAutoNum type="arabicPeriod"/>
            </a:pPr>
            <a:r>
              <a:rPr lang="en-US" sz="800" dirty="0" smtClean="0"/>
              <a:t>The Future of Bandwidth Usage for the Typical Consumer</a:t>
            </a:r>
          </a:p>
          <a:p>
            <a:pPr lvl="1">
              <a:buFont typeface="+mj-lt"/>
              <a:buAutoNum type="arabicPeriod"/>
            </a:pPr>
            <a:r>
              <a:rPr lang="en-US" sz="800" dirty="0" smtClean="0"/>
              <a:t>Open Session</a:t>
            </a:r>
          </a:p>
          <a:p>
            <a:pPr lvl="1">
              <a:buFont typeface="+mj-lt"/>
              <a:buAutoNum type="arabicPeriod"/>
            </a:pPr>
            <a:r>
              <a:rPr lang="en-US" sz="800" dirty="0" smtClean="0"/>
              <a:t>Open Session</a:t>
            </a:r>
          </a:p>
          <a:p>
            <a:pPr lvl="1">
              <a:buFont typeface="+mj-lt"/>
              <a:buAutoNum type="arabicPeriod"/>
            </a:pPr>
            <a:r>
              <a:rPr lang="en-US" sz="800" dirty="0" smtClean="0"/>
              <a:t>Open Session</a:t>
            </a:r>
          </a:p>
          <a:p>
            <a:pPr marL="457200" indent="-457200">
              <a:buNone/>
            </a:pPr>
            <a:endParaRPr lang="en-US" sz="800" b="1" dirty="0" smtClean="0"/>
          </a:p>
          <a:p>
            <a:pPr marL="457200" indent="-457200">
              <a:buNone/>
            </a:pPr>
            <a:r>
              <a:rPr lang="en-US" sz="1200" b="1" dirty="0" smtClean="0"/>
              <a:t>5:30</a:t>
            </a:r>
            <a:r>
              <a:rPr lang="en-US" sz="1200" dirty="0" smtClean="0"/>
              <a:t>	</a:t>
            </a:r>
            <a:r>
              <a:rPr lang="en-US" sz="1200" b="1" dirty="0" smtClean="0"/>
              <a:t>Cocktails and Dinner</a:t>
            </a: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838199"/>
            <a:ext cx="4191000" cy="6172201"/>
          </a:xfrm>
        </p:spPr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en-US" sz="1600" b="1" dirty="0" smtClean="0">
                <a:solidFill>
                  <a:srgbClr val="800000"/>
                </a:solidFill>
              </a:rPr>
              <a:t>Tuesday, October 25</a:t>
            </a:r>
          </a:p>
          <a:p>
            <a:pPr marL="457200" indent="-457200" algn="ctr">
              <a:buNone/>
            </a:pPr>
            <a:endParaRPr lang="en-US" sz="800" b="1" dirty="0" smtClean="0"/>
          </a:p>
          <a:p>
            <a:pPr marL="457200" indent="-457200">
              <a:buNone/>
            </a:pPr>
            <a:r>
              <a:rPr lang="en-US" sz="1200" b="1" dirty="0" smtClean="0"/>
              <a:t>8:30	Registration and continental breakfast</a:t>
            </a:r>
            <a:endParaRPr lang="en-US" sz="1200" dirty="0" smtClean="0"/>
          </a:p>
          <a:p>
            <a:pPr marL="457200" indent="-457200">
              <a:buNone/>
            </a:pPr>
            <a:r>
              <a:rPr lang="en-US" sz="1200" b="1" dirty="0" smtClean="0"/>
              <a:t>9:00	Cesar A. Hidalgo, MIT: </a:t>
            </a:r>
            <a:r>
              <a:rPr lang="en-US" sz="1200" dirty="0" smtClean="0"/>
              <a:t>Measurements for many: A brief history on the co-evolution of data collection and statecraft</a:t>
            </a:r>
          </a:p>
          <a:p>
            <a:pPr marL="457200" indent="-457200">
              <a:buNone/>
            </a:pPr>
            <a:r>
              <a:rPr lang="en-US" sz="1200" b="1" dirty="0" smtClean="0"/>
              <a:t>9:45	David </a:t>
            </a:r>
            <a:r>
              <a:rPr lang="en-US" sz="1200" b="1" dirty="0" err="1" smtClean="0"/>
              <a:t>Shein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Verisk</a:t>
            </a:r>
            <a:r>
              <a:rPr lang="en-US" sz="1200" b="1" dirty="0" smtClean="0"/>
              <a:t> Health:</a:t>
            </a:r>
            <a:r>
              <a:rPr lang="en-US" sz="1200" dirty="0" smtClean="0"/>
              <a:t> The Challenges of Big Data in the Medical Industry</a:t>
            </a:r>
          </a:p>
          <a:p>
            <a:pPr marL="457200" indent="-457200">
              <a:buNone/>
            </a:pPr>
            <a:endParaRPr lang="en-US" sz="800" dirty="0" smtClean="0"/>
          </a:p>
          <a:p>
            <a:pPr marL="457200" indent="-457200">
              <a:buNone/>
            </a:pPr>
            <a:r>
              <a:rPr lang="en-US" sz="1200" b="1" dirty="0" smtClean="0"/>
              <a:t>10:30	Break</a:t>
            </a:r>
          </a:p>
          <a:p>
            <a:pPr marL="457200" indent="-457200">
              <a:buNone/>
            </a:pPr>
            <a:endParaRPr lang="en-US" sz="800" dirty="0" smtClean="0"/>
          </a:p>
          <a:p>
            <a:pPr marL="457200" indent="-457200">
              <a:buNone/>
            </a:pPr>
            <a:r>
              <a:rPr lang="en-US" sz="1200" b="1" dirty="0" smtClean="0"/>
              <a:t>10:45	</a:t>
            </a:r>
            <a:r>
              <a:rPr lang="en-US" sz="1200" b="1" dirty="0" err="1" smtClean="0"/>
              <a:t>Chaitan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Baru</a:t>
            </a:r>
            <a:r>
              <a:rPr lang="en-US" sz="1200" b="1" dirty="0" smtClean="0"/>
              <a:t>, SDSC: </a:t>
            </a:r>
            <a:r>
              <a:rPr lang="en-US" sz="1200" dirty="0" smtClean="0"/>
              <a:t>Seeded Clouds: Bringing Data Together for </a:t>
            </a:r>
            <a:r>
              <a:rPr lang="en-US" sz="1200" dirty="0" err="1" smtClean="0"/>
              <a:t>Healthand</a:t>
            </a:r>
            <a:r>
              <a:rPr lang="en-US" sz="1200" dirty="0" smtClean="0"/>
              <a:t> Science</a:t>
            </a:r>
          </a:p>
          <a:p>
            <a:pPr marL="457200" indent="-457200">
              <a:buNone/>
            </a:pPr>
            <a:r>
              <a:rPr lang="en-US" sz="1200" b="1" dirty="0" smtClean="0"/>
              <a:t>11:30	Eric </a:t>
            </a:r>
            <a:r>
              <a:rPr lang="en-US" sz="1200" b="1" dirty="0" err="1" smtClean="0"/>
              <a:t>Doversberger</a:t>
            </a:r>
            <a:r>
              <a:rPr lang="en-US" sz="1200" b="1" dirty="0" smtClean="0"/>
              <a:t>, Google: </a:t>
            </a:r>
            <a:r>
              <a:rPr lang="en-US" sz="1200" dirty="0" smtClean="0"/>
              <a:t>Telling Stories with Data Visualization</a:t>
            </a:r>
          </a:p>
          <a:p>
            <a:pPr marL="457200" indent="-457200">
              <a:buNone/>
            </a:pPr>
            <a:endParaRPr lang="en-US" sz="800" dirty="0" smtClean="0"/>
          </a:p>
          <a:p>
            <a:pPr marL="457200" indent="-457200">
              <a:buNone/>
            </a:pPr>
            <a:r>
              <a:rPr lang="en-US" sz="1200" b="1" dirty="0" smtClean="0"/>
              <a:t>12:00	Lunch</a:t>
            </a:r>
          </a:p>
          <a:p>
            <a:pPr marL="457200" indent="-457200">
              <a:buNone/>
            </a:pPr>
            <a:endParaRPr lang="en-US" sz="800" dirty="0" smtClean="0"/>
          </a:p>
          <a:p>
            <a:pPr marL="457200" indent="-457200">
              <a:buNone/>
            </a:pPr>
            <a:r>
              <a:rPr lang="en-US" sz="1200" b="1" dirty="0" smtClean="0"/>
              <a:t>1:00	Dave Clark, MIT: </a:t>
            </a:r>
            <a:r>
              <a:rPr lang="en-US" sz="1200" dirty="0" smtClean="0"/>
              <a:t>Jumping the Open Barrier—Innovation Opportunities for Infrastructure Companies</a:t>
            </a:r>
          </a:p>
          <a:p>
            <a:pPr marL="457200" indent="-457200">
              <a:buNone/>
            </a:pPr>
            <a:r>
              <a:rPr lang="en-US" sz="1200" dirty="0" smtClean="0"/>
              <a:t>	</a:t>
            </a:r>
            <a:r>
              <a:rPr lang="en-US" sz="1200" b="1" dirty="0" smtClean="0"/>
              <a:t>Panel: </a:t>
            </a:r>
            <a:r>
              <a:rPr lang="en-US" sz="1200" dirty="0" smtClean="0"/>
              <a:t>Dean </a:t>
            </a:r>
            <a:r>
              <a:rPr lang="en-US" sz="1200" dirty="0" err="1" smtClean="0"/>
              <a:t>Sirovica</a:t>
            </a:r>
            <a:r>
              <a:rPr lang="en-US" sz="1200" dirty="0" smtClean="0"/>
              <a:t>, Roberto </a:t>
            </a:r>
            <a:r>
              <a:rPr lang="en-US" sz="1200" dirty="0" err="1" smtClean="0"/>
              <a:t>Saracco</a:t>
            </a:r>
            <a:r>
              <a:rPr lang="en-US" sz="1200" dirty="0" smtClean="0"/>
              <a:t>, Rich </a:t>
            </a:r>
            <a:r>
              <a:rPr lang="en-US" sz="1200" dirty="0" err="1" smtClean="0"/>
              <a:t>Woundy</a:t>
            </a:r>
            <a:r>
              <a:rPr lang="en-US" sz="1200" dirty="0" smtClean="0"/>
              <a:t>, Bruce Davie, Jan </a:t>
            </a:r>
            <a:r>
              <a:rPr lang="en-US" sz="1200" dirty="0" err="1" smtClean="0"/>
              <a:t>Kok</a:t>
            </a:r>
            <a:endParaRPr lang="en-US" sz="1200" dirty="0" smtClean="0"/>
          </a:p>
          <a:p>
            <a:pPr marL="457200" indent="-457200">
              <a:buNone/>
            </a:pPr>
            <a:r>
              <a:rPr lang="en-US" sz="1200" b="1" dirty="0" smtClean="0"/>
              <a:t>2:30	Andy </a:t>
            </a:r>
            <a:r>
              <a:rPr lang="en-US" sz="1200" b="1" dirty="0" err="1" smtClean="0"/>
              <a:t>Lippman</a:t>
            </a:r>
            <a:r>
              <a:rPr lang="en-US" sz="1200" b="1" dirty="0" smtClean="0"/>
              <a:t> &amp; Bill Lehr, MIT:</a:t>
            </a:r>
            <a:r>
              <a:rPr lang="en-US" sz="1200" dirty="0" smtClean="0"/>
              <a:t> The Return of CB Radio</a:t>
            </a:r>
          </a:p>
          <a:p>
            <a:pPr marL="457200" indent="-457200">
              <a:buNone/>
            </a:pPr>
            <a:endParaRPr lang="en-US" sz="800" dirty="0" smtClean="0"/>
          </a:p>
          <a:p>
            <a:pPr marL="457200" indent="-457200">
              <a:buNone/>
            </a:pPr>
            <a:r>
              <a:rPr lang="en-US" sz="1200" b="1" dirty="0" smtClean="0"/>
              <a:t>3:00	Break</a:t>
            </a:r>
          </a:p>
          <a:p>
            <a:pPr marL="457200" indent="-457200">
              <a:buNone/>
            </a:pPr>
            <a:endParaRPr lang="en-US" sz="800" dirty="0" smtClean="0"/>
          </a:p>
          <a:p>
            <a:pPr marL="457200" indent="-457200">
              <a:buNone/>
            </a:pPr>
            <a:r>
              <a:rPr lang="en-US" sz="1200" b="1" dirty="0" smtClean="0"/>
              <a:t>3:15	</a:t>
            </a:r>
            <a:r>
              <a:rPr lang="en-US" sz="1200" b="1" dirty="0" err="1" smtClean="0"/>
              <a:t>Amparo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Canaveras</a:t>
            </a:r>
            <a:r>
              <a:rPr lang="en-US" sz="1200" b="1" dirty="0" smtClean="0"/>
              <a:t>, MIT:</a:t>
            </a:r>
            <a:r>
              <a:rPr lang="en-US" sz="1200" dirty="0" smtClean="0"/>
              <a:t> TV White Spaces</a:t>
            </a:r>
          </a:p>
          <a:p>
            <a:pPr marL="457200" indent="-457200">
              <a:buNone/>
            </a:pPr>
            <a:r>
              <a:rPr lang="en-US" sz="1200" b="1" dirty="0" smtClean="0"/>
              <a:t>3:45	</a:t>
            </a:r>
            <a:r>
              <a:rPr lang="en-US" sz="1200" b="1" dirty="0" err="1" smtClean="0"/>
              <a:t>Chintain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Vaishnav</a:t>
            </a:r>
            <a:r>
              <a:rPr lang="en-US" sz="1200" b="1" dirty="0" smtClean="0"/>
              <a:t> &amp; Sergey </a:t>
            </a:r>
            <a:r>
              <a:rPr lang="en-US" sz="1200" b="1" dirty="0" err="1" smtClean="0"/>
              <a:t>Naumov</a:t>
            </a:r>
            <a:r>
              <a:rPr lang="en-US" sz="1200" b="1" dirty="0" smtClean="0"/>
              <a:t>, MIT: </a:t>
            </a:r>
            <a:r>
              <a:rPr lang="en-US" sz="1200" dirty="0" smtClean="0"/>
              <a:t>Incumbent's Dilemma: Towards Empirical Research</a:t>
            </a:r>
          </a:p>
          <a:p>
            <a:pPr marL="457200" indent="-457200">
              <a:buNone/>
            </a:pPr>
            <a:r>
              <a:rPr lang="en-US" sz="1200" b="1" dirty="0" smtClean="0"/>
              <a:t>4:15	Group Discussion</a:t>
            </a:r>
            <a:endParaRPr lang="en-US" sz="1200" dirty="0" smtClean="0"/>
          </a:p>
          <a:p>
            <a:pPr marL="457200" indent="-457200"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23928" y="533400"/>
            <a:ext cx="799147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23928" y="577334"/>
            <a:ext cx="7991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#CFPO11</a:t>
            </a:r>
            <a:endParaRPr lang="en-US" sz="1400" b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26</Words>
  <Application>Microsoft Macintosh PowerPoint</Application>
  <PresentationFormat>On-screen Show (4:3)</PresentationFormat>
  <Paragraphs>52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CFP Fall 2011 All-Members’ Meeting Agenda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Natalie Klym</dc:creator>
  <cp:lastModifiedBy>Deb Widener</cp:lastModifiedBy>
  <cp:revision>24</cp:revision>
  <dcterms:created xsi:type="dcterms:W3CDTF">2011-10-20T19:24:01Z</dcterms:created>
  <dcterms:modified xsi:type="dcterms:W3CDTF">2011-10-24T15:31:10Z</dcterms:modified>
</cp:coreProperties>
</file>