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9" r:id="rId2"/>
    <p:sldId id="259" r:id="rId3"/>
    <p:sldId id="258" r:id="rId4"/>
    <p:sldId id="261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8" d="100"/>
          <a:sy n="58" d="100"/>
        </p:scale>
        <p:origin x="-2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D8D80-D876-4121-A8C9-B43703256F4D}" type="datetimeFigureOut">
              <a:rPr lang="en-US" smtClean="0"/>
              <a:pPr/>
              <a:t>10/24/11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89DC14-0285-4514-82FB-93ABA1D0DA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05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BECB-D5D5-3840-A068-343700634BB4}" type="datetimeFigureOut">
              <a:rPr lang="en-US" smtClean="0"/>
              <a:pPr/>
              <a:t>10/24/11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9F15C-50FE-BB4F-9B42-14D9942B71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183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BECB-D5D5-3840-A068-343700634BB4}" type="datetimeFigureOut">
              <a:rPr lang="en-US" smtClean="0"/>
              <a:pPr/>
              <a:t>10/24/11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9F15C-50FE-BB4F-9B42-14D9942B71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426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BECB-D5D5-3840-A068-343700634BB4}" type="datetimeFigureOut">
              <a:rPr lang="en-US" smtClean="0"/>
              <a:pPr/>
              <a:t>10/24/11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9F15C-50FE-BB4F-9B42-14D9942B71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57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BECB-D5D5-3840-A068-343700634BB4}" type="datetimeFigureOut">
              <a:rPr lang="en-US" smtClean="0"/>
              <a:pPr/>
              <a:t>10/24/11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9F15C-50FE-BB4F-9B42-14D9942B71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99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BECB-D5D5-3840-A068-343700634BB4}" type="datetimeFigureOut">
              <a:rPr lang="en-US" smtClean="0"/>
              <a:pPr/>
              <a:t>10/24/11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9F15C-50FE-BB4F-9B42-14D9942B71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474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BECB-D5D5-3840-A068-343700634BB4}" type="datetimeFigureOut">
              <a:rPr lang="en-US" smtClean="0"/>
              <a:pPr/>
              <a:t>10/24/11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9F15C-50FE-BB4F-9B42-14D9942B71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861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BECB-D5D5-3840-A068-343700634BB4}" type="datetimeFigureOut">
              <a:rPr lang="en-US" smtClean="0"/>
              <a:pPr/>
              <a:t>10/24/11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9F15C-50FE-BB4F-9B42-14D9942B71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69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BECB-D5D5-3840-A068-343700634BB4}" type="datetimeFigureOut">
              <a:rPr lang="en-US" smtClean="0"/>
              <a:pPr/>
              <a:t>10/24/11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9F15C-50FE-BB4F-9B42-14D9942B71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849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BECB-D5D5-3840-A068-343700634BB4}" type="datetimeFigureOut">
              <a:rPr lang="en-US" smtClean="0"/>
              <a:pPr/>
              <a:t>10/24/11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9F15C-50FE-BB4F-9B42-14D9942B71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931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BECB-D5D5-3840-A068-343700634BB4}" type="datetimeFigureOut">
              <a:rPr lang="en-US" smtClean="0"/>
              <a:pPr/>
              <a:t>10/24/11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9F15C-50FE-BB4F-9B42-14D9942B71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950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BECB-D5D5-3840-A068-343700634BB4}" type="datetimeFigureOut">
              <a:rPr lang="en-US" smtClean="0"/>
              <a:pPr/>
              <a:t>10/24/11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9F15C-50FE-BB4F-9B42-14D9942B71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72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FBECB-D5D5-3840-A068-343700634BB4}" type="datetimeFigureOut">
              <a:rPr lang="en-US" smtClean="0"/>
              <a:pPr/>
              <a:t>10/24/11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9F15C-50FE-BB4F-9B42-14D9942B71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256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hyperlink" Target="mailto:Deborah.Stokes@Huawei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2030" y="1207959"/>
            <a:ext cx="69276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Arial Black"/>
                <a:cs typeface="Arial Black"/>
              </a:rPr>
              <a:t>What’s Next?</a:t>
            </a:r>
          </a:p>
          <a:p>
            <a:endParaRPr lang="en-US" sz="3000" smtClean="0">
              <a:latin typeface="Arial Black"/>
              <a:cs typeface="Arial Black"/>
            </a:endParaRPr>
          </a:p>
          <a:p>
            <a:r>
              <a:rPr lang="en-US" sz="3000" smtClean="0">
                <a:latin typeface="Arial Black"/>
                <a:cs typeface="Arial Black"/>
              </a:rPr>
              <a:t>Matt </a:t>
            </a:r>
            <a:r>
              <a:rPr lang="en-US" sz="3000" dirty="0" smtClean="0">
                <a:latin typeface="Arial Black"/>
                <a:cs typeface="Arial Black"/>
              </a:rPr>
              <a:t>Bross</a:t>
            </a:r>
          </a:p>
          <a:p>
            <a:r>
              <a:rPr lang="en-US" sz="3000" dirty="0" smtClean="0">
                <a:latin typeface="Arial Black"/>
                <a:cs typeface="Arial Black"/>
              </a:rPr>
              <a:t>Global CTO</a:t>
            </a:r>
            <a:endParaRPr lang="en-US" sz="3000" dirty="0">
              <a:latin typeface="Arial Black"/>
              <a:cs typeface="Arial Black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880162" y="1703534"/>
            <a:ext cx="7242502" cy="30972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7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8303" y="629790"/>
            <a:ext cx="235408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/>
                <a:cs typeface="Arial"/>
              </a:rPr>
              <a:t>Home users </a:t>
            </a:r>
            <a:r>
              <a:rPr lang="en-US" sz="1400" b="1" dirty="0" smtClean="0">
                <a:latin typeface="Arial"/>
                <a:cs typeface="Arial"/>
              </a:rPr>
              <a:t>are</a:t>
            </a:r>
          </a:p>
          <a:p>
            <a:r>
              <a:rPr lang="en-US" sz="1400" b="1" dirty="0" smtClean="0">
                <a:latin typeface="Arial"/>
                <a:cs typeface="Arial"/>
              </a:rPr>
              <a:t>Embracing conferencing and collaboration tools</a:t>
            </a:r>
          </a:p>
          <a:p>
            <a:endParaRPr lang="en-US" sz="1400" b="1" dirty="0">
              <a:latin typeface="Arial"/>
              <a:cs typeface="Arial"/>
            </a:endParaRPr>
          </a:p>
          <a:p>
            <a:r>
              <a:rPr lang="en-US" sz="1400" dirty="0" err="1" smtClean="0">
                <a:latin typeface="Arial"/>
                <a:cs typeface="Arial"/>
              </a:rPr>
              <a:t>Telepresence</a:t>
            </a:r>
            <a:r>
              <a:rPr lang="en-US" sz="1400" dirty="0" smtClean="0">
                <a:latin typeface="Arial"/>
                <a:cs typeface="Arial"/>
              </a:rPr>
              <a:t> </a:t>
            </a:r>
            <a:r>
              <a:rPr lang="en-US" sz="1400" dirty="0">
                <a:latin typeface="Arial"/>
                <a:cs typeface="Arial"/>
              </a:rPr>
              <a:t>and Mobile</a:t>
            </a:r>
          </a:p>
          <a:p>
            <a:r>
              <a:rPr lang="en-US" sz="1400" dirty="0">
                <a:latin typeface="Arial"/>
                <a:cs typeface="Arial"/>
              </a:rPr>
              <a:t>Broadband are </a:t>
            </a:r>
            <a:r>
              <a:rPr lang="en-US" sz="1400" dirty="0" smtClean="0">
                <a:latin typeface="Arial"/>
                <a:cs typeface="Arial"/>
              </a:rPr>
              <a:t>now consumer </a:t>
            </a:r>
            <a:r>
              <a:rPr lang="en-US" sz="1400" dirty="0">
                <a:latin typeface="Arial"/>
                <a:cs typeface="Arial"/>
              </a:rPr>
              <a:t>offerings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90234" y="4220224"/>
            <a:ext cx="226363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/>
                <a:cs typeface="Arial"/>
              </a:rPr>
              <a:t>Carrier services are</a:t>
            </a:r>
          </a:p>
          <a:p>
            <a:r>
              <a:rPr lang="en-US" sz="1400" b="1" dirty="0" smtClean="0">
                <a:latin typeface="Arial"/>
                <a:cs typeface="Arial"/>
              </a:rPr>
              <a:t>being delivered by consumer companies</a:t>
            </a:r>
          </a:p>
          <a:p>
            <a:endParaRPr lang="en-US" sz="1400" dirty="0">
              <a:latin typeface="Arial"/>
              <a:cs typeface="Arial"/>
            </a:endParaRPr>
          </a:p>
          <a:p>
            <a:r>
              <a:rPr lang="en-US" sz="1400" dirty="0" smtClean="0">
                <a:latin typeface="Arial"/>
                <a:cs typeface="Arial"/>
              </a:rPr>
              <a:t>SKYPE may become the largest voice provider in          the world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18466" y="3125836"/>
            <a:ext cx="19125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/>
                <a:cs typeface="Arial"/>
              </a:rPr>
              <a:t>Enterprises are using consumer and OTT technology for business</a:t>
            </a:r>
            <a:endParaRPr lang="en-US" sz="1400" b="1" dirty="0">
              <a:latin typeface="Arial"/>
              <a:cs typeface="Arial"/>
            </a:endParaRPr>
          </a:p>
          <a:p>
            <a:r>
              <a:rPr lang="en-US" sz="1400" dirty="0" err="1" smtClean="0">
                <a:latin typeface="Arial"/>
                <a:cs typeface="Arial"/>
              </a:rPr>
              <a:t>iPAD</a:t>
            </a:r>
            <a:r>
              <a:rPr lang="en-US" sz="1400" dirty="0" smtClean="0">
                <a:latin typeface="Arial"/>
                <a:cs typeface="Arial"/>
              </a:rPr>
              <a:t>, </a:t>
            </a:r>
            <a:r>
              <a:rPr lang="en-US" sz="1400" dirty="0" err="1" smtClean="0">
                <a:latin typeface="Arial"/>
                <a:cs typeface="Arial"/>
              </a:rPr>
              <a:t>iPOD</a:t>
            </a:r>
            <a:r>
              <a:rPr lang="en-US" sz="1400" dirty="0" smtClean="0">
                <a:latin typeface="Arial"/>
                <a:cs typeface="Arial"/>
              </a:rPr>
              <a:t> and Android began as consumer but now are enterprise platforms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78402" y="5742722"/>
            <a:ext cx="4770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Black"/>
                <a:cs typeface="Arial Black"/>
              </a:rPr>
              <a:t>ICT EXPERIENCE EXAMPLES</a:t>
            </a:r>
            <a:endParaRPr lang="en-US" sz="2000" dirty="0">
              <a:latin typeface="Arial Black"/>
              <a:cs typeface="Arial Black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254673" y="6238296"/>
            <a:ext cx="5117282" cy="3097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399201" y="6292048"/>
            <a:ext cx="3878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 Narrow"/>
                <a:cs typeface="Arial Narrow"/>
              </a:rPr>
              <a:t>Solutions and Technology are Migrating Between Domains</a:t>
            </a:r>
            <a:endParaRPr lang="en-US" sz="12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423185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94974" y="5734887"/>
            <a:ext cx="4770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Black"/>
                <a:cs typeface="Arial Black"/>
              </a:rPr>
              <a:t>ICT CONVERGENCE</a:t>
            </a:r>
            <a:endParaRPr lang="en-US" sz="2000" dirty="0">
              <a:latin typeface="Arial Black"/>
              <a:cs typeface="Arial Black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4609125" y="6251110"/>
            <a:ext cx="4534875" cy="1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805299" y="6309842"/>
            <a:ext cx="46214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 Narrow"/>
                <a:cs typeface="Arial Narrow"/>
              </a:rPr>
              <a:t>Carrier / Consumer / Enterprise Markets are becoming indistinguishable</a:t>
            </a:r>
            <a:endParaRPr lang="en-US" sz="12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9826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28904" y="5997039"/>
            <a:ext cx="3515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Contact Deb Stokes</a:t>
            </a:r>
          </a:p>
          <a:p>
            <a:r>
              <a:rPr lang="en-US" dirty="0" smtClean="0">
                <a:hlinkClick r:id="rId3"/>
              </a:rPr>
              <a:t>Deborah.Stokes@Huawei.com</a:t>
            </a:r>
            <a:endParaRPr lang="en-US" dirty="0" smtClean="0"/>
          </a:p>
          <a:p>
            <a:r>
              <a:rPr lang="en-US" dirty="0" smtClean="0"/>
              <a:t>972.365.4659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548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91</Words>
  <Application>Microsoft Macintosh PowerPoint</Application>
  <PresentationFormat>On-screen Show (4:3)</PresentationFormat>
  <Paragraphs>22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Huawei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 Yang</dc:creator>
  <cp:lastModifiedBy>Deb Widener</cp:lastModifiedBy>
  <cp:revision>50</cp:revision>
  <dcterms:created xsi:type="dcterms:W3CDTF">2011-07-07T20:24:32Z</dcterms:created>
  <dcterms:modified xsi:type="dcterms:W3CDTF">2011-10-24T15:28:10Z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s_pID_725343">
    <vt:lpwstr>(3)NCZerC+a2F/IRPHMN966zCGVM5dqlJenBFrAXCD1Ab09KBq+PwgA+WTy/SwpPkuFTaXpUtz5
HwZ+Q4mxAMEHmwpUPLPTx+xYMUKxVAMyy/fs6+RmpIsOvEYLLLkdQr0pZA+wSSuHDhP9Rtgg
YEEWLYcOWzhlAV34vCXwp5oaO3KfohGCxVvutoxFzbQct4aNB5aC05818HDjp+K1t1M7wThr
fBmVJ4vozJO+Rby1dOP4o</vt:lpwstr>
  </property>
  <property fmtid="{D5CDD505-2E9C-101B-9397-08002B2CF9AE}" pid="3" name="_ms_pID_7253431">
    <vt:lpwstr>nRm6cuFUXLLJ7x5G6j/jT2OjniEFqybpIiJYPTOyr6txfosPH+H
ZiXSOW8LvVC0k/OTc/YKpL0YkH51ekOQaNtUKj4XEX6WUdcPuaUt7yX5fjIE2amatsAKcxUL
5g+Ku/uR6JMeZ79vSdxlJ2HAkxViyzGiFQcViKGqZglUMhWqzBOaSxEhv0qIXdpIourXL+zx
QuEEaW31VH5wtuFWTuBsz23c9udays5Xuk3/FBeOq6</vt:lpwstr>
  </property>
  <property fmtid="{D5CDD505-2E9C-101B-9397-08002B2CF9AE}" pid="4" name="_ms_pID_7253432">
    <vt:lpwstr>m1aB9RwtwOCEW/TIbzC5kCo/t8KO8S
O2I5qMY+ut8wBYm7pCNuhlB9DXuhcMHBXnVL3LAn+SnEfBKq66zAkZxCm0WiyQadNW//0zkg
q6NkUUe0q/KePql6Zy9a+kHsG8YM/XKR98GUQ9WRcVDWTTaWV3wASSHSb8++gqa2</vt:lpwstr>
  </property>
  <property fmtid="{D5CDD505-2E9C-101B-9397-08002B2CF9AE}" pid="5" name="sflag">
    <vt:lpwstr>1319467470</vt:lpwstr>
  </property>
</Properties>
</file>